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071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File Sharing Web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64857"/>
            <a:ext cx="7556421" cy="1700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Full Stack Project with React, Spring Boot, MongoDB &amp; Tailwind CSS</a:t>
            </a:r>
            <a:endParaRPr lang="en-US" sz="3550" dirty="0"/>
          </a:p>
        </p:txBody>
      </p:sp>
      <p:sp>
        <p:nvSpPr>
          <p:cNvPr id="5" name="Shape 2"/>
          <p:cNvSpPr/>
          <p:nvPr/>
        </p:nvSpPr>
        <p:spPr>
          <a:xfrm>
            <a:off x="793790" y="4705945"/>
            <a:ext cx="75564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01410" y="4713565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028224" y="485727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Anshika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02624" y="485727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5363885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8224" y="550759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Bhavik Kumar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02624" y="550759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2310990142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01410" y="6014204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1028224" y="615791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Deewanshi Gujral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02624" y="615791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2310990152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801410" y="6664523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28224" y="680823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Devanshi Gupta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4802624" y="680823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2310990153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1303"/>
            <a:ext cx="71744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 &amp; Future 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371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successfully delivers a secure and functional file sharing platform, showcasing a strong grasp of full-stack web development.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714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Summary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852624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application enables robust file management, flexible sharing, and secure user authentication, built with a modern and efficient tech stack.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271480"/>
            <a:ext cx="33558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Potential Enhancements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85262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subscription tiers or payment integration for premium features.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5772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cloud deployment to platforms like AWS, Azure, or Google Cloud.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46282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Introduce file versioning and collaborative editing features.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626792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advanced search and tagging capabilities.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9652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 you!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10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6002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presents a robust, full-stack file sharing web application designed for secure and efficient digital asset management. It allows users to upload, organize, and share files with granular control over access and visibility.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6678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application emphasizes a seamless user experience while prioritizing security through integrated authentication. It demonstrates proficiency in modern web development practices across frontend, backend, and database layers.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5098" y="616863"/>
            <a:ext cx="5608320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Objectives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5098" y="1654254"/>
            <a:ext cx="3674745" cy="2867263"/>
          </a:xfrm>
          <a:prstGeom prst="roundRect">
            <a:avLst>
              <a:gd name="adj" fmla="val 510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54618" y="1654254"/>
            <a:ext cx="121920" cy="2867263"/>
          </a:xfrm>
          <a:prstGeom prst="roundRect">
            <a:avLst>
              <a:gd name="adj" fmla="val 77281"/>
            </a:avLst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1131332" y="1909048"/>
            <a:ext cx="2804160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File Management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31332" y="2393990"/>
            <a:ext cx="3073718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Upload, preview, download, and delete files securely.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4157" y="1654254"/>
            <a:ext cx="3674745" cy="2867263"/>
          </a:xfrm>
          <a:prstGeom prst="roundRect">
            <a:avLst>
              <a:gd name="adj" fmla="val 510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3677" y="1654254"/>
            <a:ext cx="121920" cy="2867263"/>
          </a:xfrm>
          <a:prstGeom prst="roundRect">
            <a:avLst>
              <a:gd name="adj" fmla="val 77281"/>
            </a:avLst>
          </a:prstGeom>
          <a:solidFill>
            <a:srgbClr val="4950BC"/>
          </a:solidFill>
          <a:ln/>
        </p:spPr>
      </p:sp>
      <p:sp>
        <p:nvSpPr>
          <p:cNvPr id="10" name="Text 7"/>
          <p:cNvSpPr/>
          <p:nvPr/>
        </p:nvSpPr>
        <p:spPr>
          <a:xfrm>
            <a:off x="5030391" y="1909048"/>
            <a:ext cx="2804160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Visibility Control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030391" y="2393990"/>
            <a:ext cx="3073718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Toggle files between public and private access.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030391" y="3549015"/>
            <a:ext cx="3073718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Share public files via unique, shareable links.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85098" y="4745831"/>
            <a:ext cx="3674745" cy="2867263"/>
          </a:xfrm>
          <a:prstGeom prst="roundRect">
            <a:avLst>
              <a:gd name="adj" fmla="val 510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754618" y="4745831"/>
            <a:ext cx="121920" cy="2867263"/>
          </a:xfrm>
          <a:prstGeom prst="roundRect">
            <a:avLst>
              <a:gd name="adj" fmla="val 77281"/>
            </a:avLst>
          </a:prstGeom>
          <a:solidFill>
            <a:srgbClr val="4950BC"/>
          </a:solidFill>
          <a:ln/>
        </p:spPr>
      </p:sp>
      <p:sp>
        <p:nvSpPr>
          <p:cNvPr id="15" name="Text 12"/>
          <p:cNvSpPr/>
          <p:nvPr/>
        </p:nvSpPr>
        <p:spPr>
          <a:xfrm>
            <a:off x="1131332" y="5000625"/>
            <a:ext cx="2804160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Experience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131332" y="5485567"/>
            <a:ext cx="3073718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Flexible file viewing in both grid and list modes.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131332" y="6281738"/>
            <a:ext cx="3073718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user-based access for personalized content.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6846" y="1101447"/>
            <a:ext cx="5074920" cy="634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Technology Stack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6846" y="2040136"/>
            <a:ext cx="507444" cy="5074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58013" y="2160627"/>
            <a:ext cx="253746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Frontend: React.js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958013" y="2599373"/>
            <a:ext cx="2973467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 JavaScript library for building dynamic user interfaces.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5202" y="2040136"/>
            <a:ext cx="507444" cy="5074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946368" y="2160627"/>
            <a:ext cx="266950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Backend: Spring Boot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0946368" y="2599373"/>
            <a:ext cx="2973586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 Java-based framework for rapid API development.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6846" y="3979664"/>
            <a:ext cx="507444" cy="50744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958013" y="4100155"/>
            <a:ext cx="253746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Database: MongoDB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958013" y="4538901"/>
            <a:ext cx="2973467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NoSQL database for flexible and scalable data storage.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5202" y="3979664"/>
            <a:ext cx="507444" cy="50744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946368" y="4100155"/>
            <a:ext cx="2636639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Styling: Tailwind CSS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0946368" y="4538901"/>
            <a:ext cx="2973586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Utility-first CSS framework for rapid and responsive UI development.</a:t>
            </a:r>
            <a:endParaRPr lang="en-US" sz="155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6846" y="5919192"/>
            <a:ext cx="507444" cy="507444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958013" y="6039683"/>
            <a:ext cx="2650927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Authentication: Clerk</a:t>
            </a:r>
            <a:endParaRPr lang="en-US" sz="1950" dirty="0"/>
          </a:p>
        </p:txBody>
      </p:sp>
      <p:sp>
        <p:nvSpPr>
          <p:cNvPr id="18" name="Text 10"/>
          <p:cNvSpPr/>
          <p:nvPr/>
        </p:nvSpPr>
        <p:spPr>
          <a:xfrm>
            <a:off x="6958013" y="6478429"/>
            <a:ext cx="2973467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Integrated user management and authentication solution.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19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44948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File Management: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Seamless upload, organization, preview, and deletion of files.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975854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Access Control: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Toggle files between public and private visibility, generating unique shareable links for public content.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869662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Flexible File Views: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Intuitive grid and list display options to suit user preferences.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2444948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Responsive User Interface: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Designed with Tailwind CSS for optimal viewing across devices, utilizing reusable components for consistency.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4338757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User Authentication: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Integrated Clerk authentication ensures secure user registration, login, and file access control.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3633" y="387787"/>
            <a:ext cx="3538776" cy="440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Architecture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3633" y="1110615"/>
            <a:ext cx="13643134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application follows a standard three-tier architecture, ensuring clear separation of concerns and scalability.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9027" y="1494949"/>
            <a:ext cx="11152346" cy="7700605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964" y="5446721"/>
            <a:ext cx="409287" cy="4092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23912" y="7275723"/>
            <a:ext cx="3069655" cy="383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2014769" y="7768574"/>
            <a:ext cx="3287942" cy="306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React.js with Tailwind CSS</a:t>
            </a:r>
            <a:endParaRPr lang="en-US" sz="10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045" y="4860075"/>
            <a:ext cx="409288" cy="40928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552350" y="2307785"/>
            <a:ext cx="3069655" cy="383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Backend</a:t>
            </a:r>
            <a:endParaRPr lang="en-US" sz="1350" dirty="0"/>
          </a:p>
        </p:txBody>
      </p:sp>
      <p:sp>
        <p:nvSpPr>
          <p:cNvPr id="10" name="Text 5"/>
          <p:cNvSpPr/>
          <p:nvPr/>
        </p:nvSpPr>
        <p:spPr>
          <a:xfrm>
            <a:off x="4443207" y="2800635"/>
            <a:ext cx="3287942" cy="6139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Spring Boot (includes file handling)</a:t>
            </a:r>
            <a:endParaRPr lang="en-US" sz="10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6127" y="5446721"/>
            <a:ext cx="409288" cy="40928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994432" y="7275723"/>
            <a:ext cx="3069655" cy="383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Database</a:t>
            </a:r>
            <a:endParaRPr lang="en-US" sz="1350" dirty="0"/>
          </a:p>
        </p:txBody>
      </p:sp>
      <p:sp>
        <p:nvSpPr>
          <p:cNvPr id="13" name="Text 7"/>
          <p:cNvSpPr/>
          <p:nvPr/>
        </p:nvSpPr>
        <p:spPr>
          <a:xfrm>
            <a:off x="6885288" y="7768574"/>
            <a:ext cx="3287942" cy="306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 for data storage</a:t>
            </a:r>
            <a:endParaRPr lang="en-US" sz="10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8208" y="4860075"/>
            <a:ext cx="409288" cy="40928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436512" y="2307785"/>
            <a:ext cx="3069655" cy="383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Authentication</a:t>
            </a:r>
            <a:endParaRPr lang="en-US" sz="1350" dirty="0"/>
          </a:p>
        </p:txBody>
      </p:sp>
      <p:sp>
        <p:nvSpPr>
          <p:cNvPr id="16" name="Text 9"/>
          <p:cNvSpPr/>
          <p:nvPr/>
        </p:nvSpPr>
        <p:spPr>
          <a:xfrm>
            <a:off x="9327369" y="2800635"/>
            <a:ext cx="3287942" cy="6139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Clerk as external auth service</a:t>
            </a:r>
            <a:endParaRPr lang="en-US" sz="1050" dirty="0"/>
          </a:p>
        </p:txBody>
      </p:sp>
      <p:sp>
        <p:nvSpPr>
          <p:cNvPr id="17" name="Text 10"/>
          <p:cNvSpPr/>
          <p:nvPr/>
        </p:nvSpPr>
        <p:spPr>
          <a:xfrm>
            <a:off x="493633" y="9354145"/>
            <a:ext cx="13643134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authentication is handled externally by Clerk, enhancing security and reducing development overhead. File operations are securely managed by the Spring Boot backend.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383" y="613529"/>
            <a:ext cx="5567482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Components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9383" y="1754743"/>
            <a:ext cx="1307163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application's modular design relies on several key components, each responsible for a specific part of the user experience.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79383" y="3051691"/>
            <a:ext cx="6424493" cy="2003822"/>
          </a:xfrm>
          <a:prstGeom prst="roundRect">
            <a:avLst>
              <a:gd name="adj" fmla="val 7301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779383" y="3021211"/>
            <a:ext cx="6424493" cy="121920"/>
          </a:xfrm>
          <a:prstGeom prst="roundRect">
            <a:avLst>
              <a:gd name="adj" fmla="val 76719"/>
            </a:avLst>
          </a:prstGeom>
          <a:solidFill>
            <a:srgbClr val="4950BC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2717721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4950BC"/>
          </a:solidFill>
          <a:ln/>
        </p:spPr>
      </p:sp>
      <p:sp>
        <p:nvSpPr>
          <p:cNvPr id="7" name="Text 5"/>
          <p:cNvSpPr/>
          <p:nvPr/>
        </p:nvSpPr>
        <p:spPr>
          <a:xfrm>
            <a:off x="3857923" y="2884765"/>
            <a:ext cx="267176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32510" y="3608427"/>
            <a:ext cx="3001685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FileCard &amp; FileListRow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032510" y="4089916"/>
            <a:ext cx="591824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 individual file details in grid and list views respectively.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6523" y="3051691"/>
            <a:ext cx="6424493" cy="2003822"/>
          </a:xfrm>
          <a:prstGeom prst="roundRect">
            <a:avLst>
              <a:gd name="adj" fmla="val 7301"/>
            </a:avLst>
          </a:prstGeom>
          <a:solidFill>
            <a:srgbClr val="FFFFFF"/>
          </a:solidFill>
          <a:ln/>
        </p:spPr>
      </p:sp>
      <p:sp>
        <p:nvSpPr>
          <p:cNvPr id="11" name="Shape 9"/>
          <p:cNvSpPr/>
          <p:nvPr/>
        </p:nvSpPr>
        <p:spPr>
          <a:xfrm>
            <a:off x="7426523" y="3021211"/>
            <a:ext cx="6424493" cy="121920"/>
          </a:xfrm>
          <a:prstGeom prst="roundRect">
            <a:avLst>
              <a:gd name="adj" fmla="val 76719"/>
            </a:avLst>
          </a:prstGeom>
          <a:solidFill>
            <a:srgbClr val="4950BC"/>
          </a:solidFill>
          <a:ln/>
        </p:spPr>
      </p:sp>
      <p:sp>
        <p:nvSpPr>
          <p:cNvPr id="12" name="Shape 10"/>
          <p:cNvSpPr/>
          <p:nvPr/>
        </p:nvSpPr>
        <p:spPr>
          <a:xfrm>
            <a:off x="10304681" y="2717721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10505063" y="2884765"/>
            <a:ext cx="267176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679650" y="3608427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Dashboard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7679650" y="4089916"/>
            <a:ext cx="591824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central hub for users to manage and view all their files.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79383" y="5612130"/>
            <a:ext cx="6424493" cy="2003822"/>
          </a:xfrm>
          <a:prstGeom prst="roundRect">
            <a:avLst>
              <a:gd name="adj" fmla="val 7301"/>
            </a:avLst>
          </a:prstGeom>
          <a:solidFill>
            <a:srgbClr val="FFFFFF"/>
          </a:solidFill>
          <a:ln/>
        </p:spPr>
      </p:sp>
      <p:sp>
        <p:nvSpPr>
          <p:cNvPr id="17" name="Shape 15"/>
          <p:cNvSpPr/>
          <p:nvPr/>
        </p:nvSpPr>
        <p:spPr>
          <a:xfrm>
            <a:off x="779383" y="5581650"/>
            <a:ext cx="6424493" cy="121920"/>
          </a:xfrm>
          <a:prstGeom prst="roundRect">
            <a:avLst>
              <a:gd name="adj" fmla="val 76719"/>
            </a:avLst>
          </a:prstGeom>
          <a:solidFill>
            <a:srgbClr val="4950BC"/>
          </a:solidFill>
          <a:ln/>
        </p:spPr>
      </p:sp>
      <p:sp>
        <p:nvSpPr>
          <p:cNvPr id="18" name="Shape 16"/>
          <p:cNvSpPr/>
          <p:nvPr/>
        </p:nvSpPr>
        <p:spPr>
          <a:xfrm>
            <a:off x="3657540" y="5278160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4950BC"/>
          </a:solidFill>
          <a:ln/>
        </p:spPr>
      </p:sp>
      <p:sp>
        <p:nvSpPr>
          <p:cNvPr id="19" name="Text 17"/>
          <p:cNvSpPr/>
          <p:nvPr/>
        </p:nvSpPr>
        <p:spPr>
          <a:xfrm>
            <a:off x="3857923" y="5445204"/>
            <a:ext cx="267176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1032510" y="6168866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Navbar &amp; Sidebar</a:t>
            </a:r>
            <a:endParaRPr lang="en-US" sz="2150" dirty="0"/>
          </a:p>
        </p:txBody>
      </p:sp>
      <p:sp>
        <p:nvSpPr>
          <p:cNvPr id="21" name="Text 19"/>
          <p:cNvSpPr/>
          <p:nvPr/>
        </p:nvSpPr>
        <p:spPr>
          <a:xfrm>
            <a:off x="1032510" y="6650355"/>
            <a:ext cx="591824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consistent navigation and quick access to features.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426523" y="5612130"/>
            <a:ext cx="6424493" cy="2003822"/>
          </a:xfrm>
          <a:prstGeom prst="roundRect">
            <a:avLst>
              <a:gd name="adj" fmla="val 7301"/>
            </a:avLst>
          </a:prstGeom>
          <a:solidFill>
            <a:srgbClr val="FFFFFF"/>
          </a:solidFill>
          <a:ln/>
        </p:spPr>
      </p:sp>
      <p:sp>
        <p:nvSpPr>
          <p:cNvPr id="23" name="Shape 21"/>
          <p:cNvSpPr/>
          <p:nvPr/>
        </p:nvSpPr>
        <p:spPr>
          <a:xfrm>
            <a:off x="7426523" y="5581650"/>
            <a:ext cx="6424493" cy="121920"/>
          </a:xfrm>
          <a:prstGeom prst="roundRect">
            <a:avLst>
              <a:gd name="adj" fmla="val 76719"/>
            </a:avLst>
          </a:prstGeom>
          <a:solidFill>
            <a:srgbClr val="4950BC"/>
          </a:solidFill>
          <a:ln/>
        </p:spPr>
      </p:sp>
      <p:sp>
        <p:nvSpPr>
          <p:cNvPr id="24" name="Shape 22"/>
          <p:cNvSpPr/>
          <p:nvPr/>
        </p:nvSpPr>
        <p:spPr>
          <a:xfrm>
            <a:off x="10304681" y="5278160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4950BC"/>
          </a:solidFill>
          <a:ln/>
        </p:spPr>
      </p:sp>
      <p:sp>
        <p:nvSpPr>
          <p:cNvPr id="25" name="Text 23"/>
          <p:cNvSpPr/>
          <p:nvPr/>
        </p:nvSpPr>
        <p:spPr>
          <a:xfrm>
            <a:off x="10505063" y="5445204"/>
            <a:ext cx="267176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7679650" y="6168866"/>
            <a:ext cx="2886075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Authentication Flows</a:t>
            </a:r>
            <a:endParaRPr lang="en-US" sz="2150" dirty="0"/>
          </a:p>
        </p:txBody>
      </p:sp>
      <p:sp>
        <p:nvSpPr>
          <p:cNvPr id="27" name="Text 25"/>
          <p:cNvSpPr/>
          <p:nvPr/>
        </p:nvSpPr>
        <p:spPr>
          <a:xfrm>
            <a:off x="7679650" y="6650355"/>
            <a:ext cx="591824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Managed by Clerk for secure user sign-up, login, and session control.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30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UI Preview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54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Experience a clean, responsive, and intuitive user interface designed for optimal file management.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410" y="3609499"/>
            <a:ext cx="4221599" cy="2721888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460" y="3609499"/>
            <a:ext cx="4221599" cy="2721888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510" y="3609499"/>
            <a:ext cx="4221599" cy="272188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Learning Outcomes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29844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Full-Stack Integration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Gained expertise in connecting frontend, backend, and database layers.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32748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File Management &amp; ACL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Mastered secure file handling and user-based access control logic.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38679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Responsive UI Development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Developed highly responsive interfaces using modern CSS frameworks.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29790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Modular Code Design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Implemented a clean, reusable, and maintainable component structure.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2025-09-15T07:38:23Z</dcterms:created>
  <dcterms:modified xsi:type="dcterms:W3CDTF">2025-09-15T07:38:23Z</dcterms:modified>
</cp:coreProperties>
</file>